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Jonny - Present the people in the group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3d47c9e87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3d47c9e87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Abele - Model view controller is the most ideal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41860d50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41860d50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Abele -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41860d505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41860d505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3d47c9e87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3d47c9e87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Abele -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3d47c9e87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3d47c9e87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Jonny -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3d47c9e87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3d47c9e87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Jonny - It’s clearly shown in the burndown chart that we got work done primarily in the second week and I think that is primarily because of midterms happening in the first week of the sprint.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3d47c9e87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3d47c9e87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Abele -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3d47c9e87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3d47c9e87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Jonny - Originally we included creating the front page for the website but moved that to sprint 3 upon realization that it wasn’t possible given the time constraints due to focusing on the required models and features of this sprint.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4104a5b0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4104a5b0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Abele -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41860d505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41860d505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Jonny -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3d47c9e87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3d47c9e87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Jonny -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Sprint 2 BOOX</a:t>
            </a:r>
            <a:endParaRPr sz="48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10450" y="3182347"/>
            <a:ext cx="81231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Abele Amsalu - Project Manager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Jonny Martinez - Scrum Master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Camille Pascua - Programmer 1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Raheel </a:t>
            </a:r>
            <a:r>
              <a:rPr lang="en" sz="1800"/>
              <a:t>Jooma - Programmer 2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r>
              <a:rPr lang="en" sz="1800"/>
              <a:t>harlotte</a:t>
            </a:r>
            <a:r>
              <a:rPr lang="en" sz="1800"/>
              <a:t> Owen - Quality Assurance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Architecture Pattern</a:t>
            </a:r>
            <a:endParaRPr sz="4800"/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Model, View, Controller Pattern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Model - </a:t>
            </a:r>
            <a:r>
              <a:rPr lang="en" sz="1800"/>
              <a:t>c</a:t>
            </a:r>
            <a:r>
              <a:rPr lang="en" sz="1800"/>
              <a:t>ontains core functionality, defines essential components.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View - a</a:t>
            </a:r>
            <a:r>
              <a:rPr lang="en" sz="1800"/>
              <a:t>ny representation of information such as a chart, diagram or table.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Controller - accepts input and converts it to commands for the model or view.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View Controller </a:t>
            </a:r>
            <a:endParaRPr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25" y="2615050"/>
            <a:ext cx="2472325" cy="10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5300" y="1759950"/>
            <a:ext cx="6337749" cy="27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823850" y="1966625"/>
            <a:ext cx="71358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 you!</a:t>
            </a:r>
            <a:endParaRPr sz="9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Purpose of the System</a:t>
            </a:r>
            <a:endParaRPr sz="3600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Search for photos/images online that are allowed to be used under current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copyright laws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Store said photos onto an online database and/or locally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Concept of Technologies used</a:t>
            </a:r>
            <a:endParaRPr sz="3000"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Everyone using the website gets cloud storage full of pictures they have previously searched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Photos are stored in Firebase with appropriate search terms used from Pixabay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225" y="152400"/>
            <a:ext cx="749293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975" y="369700"/>
            <a:ext cx="7897598" cy="440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Complete Stories</a:t>
            </a:r>
            <a:endParaRPr sz="4800"/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300" y="1307850"/>
            <a:ext cx="3862103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/>
          <p:nvPr/>
        </p:nvSpPr>
        <p:spPr>
          <a:xfrm>
            <a:off x="331600" y="1590000"/>
            <a:ext cx="41427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completed most of our stories.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Backlog</a:t>
            </a:r>
            <a:endParaRPr/>
          </a:p>
        </p:txBody>
      </p:sp>
      <p:sp>
        <p:nvSpPr>
          <p:cNvPr id="170" name="Google Shape;170;p19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Sprint 3 backlogs </a:t>
            </a:r>
            <a:endParaRPr/>
          </a:p>
        </p:txBody>
      </p:sp>
      <p:sp>
        <p:nvSpPr>
          <p:cNvPr id="171" name="Google Shape;171;p19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General backlogs </a:t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175" y="2047250"/>
            <a:ext cx="2432450" cy="28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050" y="2047241"/>
            <a:ext cx="2432450" cy="1877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Models</a:t>
            </a:r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825" y="1488288"/>
            <a:ext cx="4546256" cy="321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100" y="2406925"/>
            <a:ext cx="4142724" cy="13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Object Models</a:t>
            </a:r>
            <a:endParaRPr sz="4800"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9" y="1513975"/>
            <a:ext cx="2751037" cy="34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4825" y="1514000"/>
            <a:ext cx="2623700" cy="34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